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2" r:id="rId3"/>
  </p:sldMasterIdLst>
  <p:notesMasterIdLst>
    <p:notesMasterId r:id="rId7"/>
  </p:notesMasterIdLst>
  <p:sldIdLst>
    <p:sldId id="782" r:id="rId4"/>
    <p:sldId id="1036" r:id="rId5"/>
    <p:sldId id="924" r:id="rId6"/>
    <p:sldId id="925" r:id="rId8"/>
    <p:sldId id="1118" r:id="rId9"/>
    <p:sldId id="1120" r:id="rId10"/>
    <p:sldId id="1121" r:id="rId11"/>
    <p:sldId id="1122" r:id="rId12"/>
    <p:sldId id="934" r:id="rId13"/>
  </p:sldIdLst>
  <p:sldSz cx="12192000" cy="6858000"/>
  <p:notesSz cx="6858000" cy="9144000"/>
  <p:embeddedFontLst>
    <p:embeddedFont>
      <p:font typeface="迷你简汉真广标" panose="02010609000101010101" pitchFamily="49" charset="-122"/>
      <p:regular r:id="rId17"/>
    </p:embeddedFont>
    <p:embeddedFont>
      <p:font typeface="Impact" panose="020B0806030902050204" pitchFamily="34" charset="0"/>
      <p:regular r:id="rId18"/>
    </p:embeddedFont>
    <p:embeddedFont>
      <p:font typeface="微软雅黑" panose="020B0503020204020204" pitchFamily="34" charset="-122"/>
      <p:regular r:id="rId19"/>
    </p:embeddedFont>
    <p:embeddedFont>
      <p:font typeface="Calibri Light" panose="020F0302020204030204" charset="0"/>
      <p:regular r:id="rId20"/>
      <p:italic r:id="rId21"/>
    </p:embeddedFont>
    <p:embeddedFont>
      <p:font typeface="Calibri" panose="020F050202020403020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7" userDrawn="1">
          <p15:clr>
            <a:srgbClr val="A4A3A4"/>
          </p15:clr>
        </p15:guide>
        <p15:guide id="2" pos="38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00000"/>
    <a:srgbClr val="C65885"/>
    <a:srgbClr val="01ACBE"/>
    <a:srgbClr val="0000FF"/>
    <a:srgbClr val="407FD5"/>
    <a:srgbClr val="663A77"/>
    <a:srgbClr val="3579D3"/>
    <a:srgbClr val="2DA4B1"/>
    <a:srgbClr val="35B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76" autoAdjust="0"/>
    <p:restoredTop sz="91344" autoAdjust="0"/>
  </p:normalViewPr>
  <p:slideViewPr>
    <p:cSldViewPr snapToGrid="0" showGuides="1">
      <p:cViewPr>
        <p:scale>
          <a:sx n="60" d="100"/>
          <a:sy n="60" d="100"/>
        </p:scale>
        <p:origin x="-1530" y="-456"/>
      </p:cViewPr>
      <p:guideLst>
        <p:guide orient="horz" pos="567"/>
        <p:guide pos="38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7.xml"/><Relationship Id="rId25" Type="http://schemas.openxmlformats.org/officeDocument/2006/relationships/font" Target="fonts/font9.fntdata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3CDD8-018D-46F9-A32F-0CEAF81152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DB437-8167-4463-A042-CEF8D2D4FB5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DB437-8167-4463-A042-CEF8D2D4FB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0C53-5EA7-4A7B-B035-0D740D79EBF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AE4B-7E0F-4952-BF6F-01DE59CE7E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 flipV="1">
            <a:off x="3025340" y="479822"/>
            <a:ext cx="83667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 userDrawn="1"/>
        </p:nvGrpSpPr>
        <p:grpSpPr>
          <a:xfrm>
            <a:off x="0" y="195105"/>
            <a:ext cx="3126223" cy="569433"/>
            <a:chOff x="0" y="194743"/>
            <a:chExt cx="3126179" cy="569433"/>
          </a:xfrm>
        </p:grpSpPr>
        <p:sp>
          <p:nvSpPr>
            <p:cNvPr id="7" name="圆角矩形 6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>
                <a:solidFill>
                  <a:prstClr val="white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9" name="椭圆 8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圆角矩形 12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圆角矩形 13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2" name="标题占位符 1"/>
          <p:cNvSpPr>
            <a:spLocks noGrp="1"/>
          </p:cNvSpPr>
          <p:nvPr>
            <p:ph type="title"/>
          </p:nvPr>
        </p:nvSpPr>
        <p:spPr>
          <a:xfrm>
            <a:off x="416318" y="206333"/>
            <a:ext cx="3050831" cy="5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3" name="页脚占位符 2"/>
          <p:cNvSpPr txBox="1"/>
          <p:nvPr userDrawn="1"/>
        </p:nvSpPr>
        <p:spPr>
          <a:xfrm>
            <a:off x="8077314" y="6468894"/>
            <a:ext cx="4114858" cy="365125"/>
          </a:xfrm>
          <a:prstGeom prst="rect">
            <a:avLst/>
          </a:prstGeom>
        </p:spPr>
        <p:txBody>
          <a:bodyPr vert="horz" lIns="91441" tIns="45720" rIns="91441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395" u="sng" dirty="0" smtClean="0">
                <a:solidFill>
                  <a:prstClr val="black">
                    <a:tint val="75000"/>
                  </a:prstClr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欢迎访问</a:t>
            </a:r>
            <a:r>
              <a:rPr lang="zh-CN" altLang="en-US" sz="1395" u="sng" dirty="0" smtClean="0">
                <a:solidFill>
                  <a:prstClr val="black">
                    <a:tint val="75000"/>
                  </a:prstClr>
                </a:solidFill>
                <a:latin typeface="Impact" panose="020B0806030902050204" pitchFamily="34" charset="0"/>
              </a:rPr>
              <a:t>：</a:t>
            </a:r>
            <a:r>
              <a:rPr lang="en-US" altLang="zh-CN" sz="1395" u="sng" dirty="0" smtClean="0">
                <a:solidFill>
                  <a:prstClr val="black">
                    <a:tint val="75000"/>
                  </a:prstClr>
                </a:solidFill>
                <a:latin typeface="Impact" panose="020B0806030902050204" pitchFamily="34" charset="0"/>
              </a:rPr>
              <a:t>xiaoer.yanj.cn</a:t>
            </a:r>
            <a:endParaRPr lang="zh-CN" altLang="en-US" sz="1395" u="sng" dirty="0">
              <a:solidFill>
                <a:prstClr val="black">
                  <a:tint val="75000"/>
                </a:prstClr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0C53-5EA7-4A7B-B035-0D740D79EBF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AE4B-7E0F-4952-BF6F-01DE59CE7E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0C53-5EA7-4A7B-B035-0D740D79EBF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 flipV="1">
            <a:off x="3025340" y="479822"/>
            <a:ext cx="83667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 userDrawn="1"/>
        </p:nvGrpSpPr>
        <p:grpSpPr>
          <a:xfrm>
            <a:off x="0" y="195105"/>
            <a:ext cx="3126223" cy="569433"/>
            <a:chOff x="0" y="194743"/>
            <a:chExt cx="3126179" cy="569433"/>
          </a:xfrm>
        </p:grpSpPr>
        <p:sp>
          <p:nvSpPr>
            <p:cNvPr id="7" name="圆角矩形 6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>
                <a:solidFill>
                  <a:prstClr val="white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9" name="椭圆 8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圆角矩形 12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圆角矩形 13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5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2" name="标题占位符 1"/>
          <p:cNvSpPr>
            <a:spLocks noGrp="1"/>
          </p:cNvSpPr>
          <p:nvPr>
            <p:ph type="title"/>
          </p:nvPr>
        </p:nvSpPr>
        <p:spPr>
          <a:xfrm>
            <a:off x="416318" y="206333"/>
            <a:ext cx="3050831" cy="5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0C53-5EA7-4A7B-B035-0D740D79EBF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AE4B-7E0F-4952-BF6F-01DE59CE7E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3000">
              <a:schemeClr val="bg1">
                <a:lumMod val="97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12" y="365125"/>
            <a:ext cx="105157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12" y="1825625"/>
            <a:ext cx="105157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12" y="6356350"/>
            <a:ext cx="27432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0C53-5EA7-4A7B-B035-0D740D79EBF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57" y="6356350"/>
            <a:ext cx="4114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722" y="6356350"/>
            <a:ext cx="27432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9AE4B-7E0F-4952-BF6F-01DE59CE7E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3000">
              <a:schemeClr val="bg1">
                <a:lumMod val="97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12" y="365125"/>
            <a:ext cx="105157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12" y="1825625"/>
            <a:ext cx="105157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12" y="6356350"/>
            <a:ext cx="27432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0C53-5EA7-4A7B-B035-0D740D79EBF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57" y="6356350"/>
            <a:ext cx="4114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722" y="6356350"/>
            <a:ext cx="27432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9AE4B-7E0F-4952-BF6F-01DE59CE7E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tags" Target="../tags/tag6.xml"/><Relationship Id="rId4" Type="http://schemas.openxmlformats.org/officeDocument/2006/relationships/image" Target="../media/image13.png"/><Relationship Id="rId3" Type="http://schemas.openxmlformats.org/officeDocument/2006/relationships/tags" Target="../tags/tag5.xml"/><Relationship Id="rId2" Type="http://schemas.openxmlformats.org/officeDocument/2006/relationships/image" Target="../media/image12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文本框 89"/>
          <p:cNvSpPr txBox="1"/>
          <p:nvPr/>
        </p:nvSpPr>
        <p:spPr>
          <a:xfrm>
            <a:off x="1473221" y="280313"/>
            <a:ext cx="9245731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200000"/>
              </a:lnSpc>
            </a:pPr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集美大学自学考试网</a:t>
            </a:r>
            <a:r>
              <a:rPr lang="zh-CN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络助学过程性评价</a:t>
            </a:r>
            <a:endParaRPr lang="zh-CN" altLang="en-US" sz="2400" b="1" dirty="0" smtClean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综合测评考试流程（仅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</a:t>
            </a:r>
            <a:r>
              <a:rPr 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74725" y="1951990"/>
            <a:ext cx="10400665" cy="4744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2000"/>
              <a:t>电脑网页</a:t>
            </a:r>
            <a:r>
              <a:rPr lang="en-US" altLang="zh-CN" sz="2000"/>
              <a:t>-</a:t>
            </a:r>
            <a:r>
              <a:rPr lang="zh-CN" altLang="en-US" sz="2000"/>
              <a:t>登陆网址</a:t>
            </a:r>
            <a:endParaRPr lang="zh-CN" altLang="en-US" sz="2000"/>
          </a:p>
        </p:txBody>
      </p:sp>
      <p:sp>
        <p:nvSpPr>
          <p:cNvPr id="3" name="文本框 2"/>
          <p:cNvSpPr txBox="1"/>
          <p:nvPr/>
        </p:nvSpPr>
        <p:spPr>
          <a:xfrm>
            <a:off x="2243455" y="934720"/>
            <a:ext cx="96310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网址：https://jmugk.edu-xl.com/Index/PortalNew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1950" y="1438910"/>
            <a:ext cx="11511915" cy="52508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040" y="217083"/>
            <a:ext cx="3050831" cy="546983"/>
          </a:xfrm>
        </p:spPr>
        <p:txBody>
          <a:bodyPr/>
          <a:lstStyle/>
          <a:p>
            <a:r>
              <a:rPr lang="zh-CN" altLang="en-US" sz="2000" dirty="0"/>
              <a:t>手机</a:t>
            </a:r>
            <a:r>
              <a:rPr lang="en-US" altLang="zh-CN" sz="2000" dirty="0"/>
              <a:t>APP-</a:t>
            </a:r>
            <a:r>
              <a:rPr lang="zh-CN" altLang="en-US" sz="2000" dirty="0"/>
              <a:t>下载安装</a:t>
            </a:r>
            <a:endParaRPr lang="zh-CN" altLang="en-US" sz="2000" dirty="0"/>
          </a:p>
        </p:txBody>
      </p:sp>
      <p:sp>
        <p:nvSpPr>
          <p:cNvPr id="7" name="文本框 6"/>
          <p:cNvSpPr txBox="1"/>
          <p:nvPr/>
        </p:nvSpPr>
        <p:spPr>
          <a:xfrm>
            <a:off x="726466" y="4774584"/>
            <a:ext cx="2468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056" t="1953"/>
          <a:stretch>
            <a:fillRect/>
          </a:stretch>
        </p:blipFill>
        <p:spPr>
          <a:xfrm>
            <a:off x="7546340" y="1271905"/>
            <a:ext cx="4225925" cy="33464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285480" y="4775200"/>
            <a:ext cx="27882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苹果手机需要设置信任后才能使用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（详细步骤见</a:t>
            </a:r>
            <a:r>
              <a:rPr 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下一页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70" b="21696"/>
          <a:stretch>
            <a:fillRect/>
          </a:stretch>
        </p:blipFill>
        <p:spPr>
          <a:xfrm>
            <a:off x="4318000" y="1022350"/>
            <a:ext cx="2707640" cy="45104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80" y="1016635"/>
            <a:ext cx="28956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"/>
          <p:cNvSpPr txBox="1"/>
          <p:nvPr/>
        </p:nvSpPr>
        <p:spPr>
          <a:xfrm>
            <a:off x="1594543" y="437394"/>
            <a:ext cx="909600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0"/>
          <p:cNvSpPr txBox="1"/>
          <p:nvPr/>
        </p:nvSpPr>
        <p:spPr>
          <a:xfrm>
            <a:off x="1548186" y="5734008"/>
            <a:ext cx="909600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先      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下载安装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再    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设置信任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5954" r="13123"/>
          <a:stretch>
            <a:fillRect/>
          </a:stretch>
        </p:blipFill>
        <p:spPr>
          <a:xfrm>
            <a:off x="152402" y="1563344"/>
            <a:ext cx="2513366" cy="39535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350" y="1563344"/>
            <a:ext cx="2793405" cy="39605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r="934"/>
          <a:stretch>
            <a:fillRect/>
          </a:stretch>
        </p:blipFill>
        <p:spPr>
          <a:xfrm>
            <a:off x="5864308" y="1563344"/>
            <a:ext cx="2891196" cy="39605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3152" y="1562709"/>
            <a:ext cx="2933107" cy="3961821"/>
          </a:xfrm>
          <a:prstGeom prst="rect">
            <a:avLst/>
          </a:prstGeom>
        </p:spPr>
      </p:pic>
      <p:sp>
        <p:nvSpPr>
          <p:cNvPr id="2" name="文本框 10"/>
          <p:cNvSpPr txBox="1"/>
          <p:nvPr/>
        </p:nvSpPr>
        <p:spPr>
          <a:xfrm>
            <a:off x="1595176" y="6229943"/>
            <a:ext cx="909600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通用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设备管理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信任自考教育云课堂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040" y="217083"/>
            <a:ext cx="3050831" cy="546983"/>
          </a:xfrm>
        </p:spPr>
        <p:txBody>
          <a:bodyPr/>
          <a:lstStyle/>
          <a:p>
            <a:r>
              <a:rPr lang="zh-CN" altLang="en-US" sz="2000" dirty="0"/>
              <a:t>手机</a:t>
            </a:r>
            <a:r>
              <a:rPr lang="en-US" altLang="zh-CN" sz="2000" dirty="0"/>
              <a:t>APP-</a:t>
            </a:r>
            <a:r>
              <a:rPr lang="zh-CN" altLang="en-US" sz="2000" dirty="0"/>
              <a:t>登录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68385" y="1439545"/>
            <a:ext cx="2541905" cy="52285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10" y="1469390"/>
            <a:ext cx="2406015" cy="52819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405" y="1469390"/>
            <a:ext cx="4187190" cy="519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040" y="217083"/>
            <a:ext cx="3050831" cy="546983"/>
          </a:xfrm>
        </p:spPr>
        <p:txBody>
          <a:bodyPr/>
          <a:lstStyle/>
          <a:p>
            <a:r>
              <a:rPr lang="zh-CN" altLang="en-US" sz="2000" dirty="0"/>
              <a:t>手机</a:t>
            </a:r>
            <a:r>
              <a:rPr lang="en-US" altLang="zh-CN" sz="2000" dirty="0"/>
              <a:t>APP-</a:t>
            </a:r>
            <a:r>
              <a:rPr lang="zh-CN" altLang="en-US" sz="2000" dirty="0"/>
              <a:t>综合测评</a:t>
            </a:r>
            <a:endParaRPr lang="zh-CN" altLang="en-US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320675" y="1005840"/>
            <a:ext cx="107492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sz="20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</a:t>
            </a:r>
            <a:r>
              <a:rPr lang="zh-CN" sz="20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</a:t>
            </a:r>
            <a:r>
              <a:rPr sz="20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</a:t>
            </a:r>
            <a:r>
              <a:rPr lang="en-US" sz="20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sz="20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</a:t>
            </a:r>
            <a:r>
              <a:rPr lang="zh-CN" sz="20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</a:t>
            </a:r>
            <a:r>
              <a:rPr sz="20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</a:t>
            </a:r>
            <a:r>
              <a:rPr lang="zh-CN" sz="20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考试时长</a:t>
            </a:r>
            <a:r>
              <a:rPr sz="20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60分钟</a:t>
            </a:r>
            <a:r>
              <a:rPr sz="20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，如果有多门考试的学生，第一门课程打开</a:t>
            </a:r>
            <a:r>
              <a:rPr sz="20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30分钟</a:t>
            </a:r>
            <a:r>
              <a:rPr sz="20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后才可以打开</a:t>
            </a:r>
            <a:r>
              <a:rPr sz="20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第二门</a:t>
            </a:r>
            <a:r>
              <a:rPr sz="20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考试试卷</a:t>
            </a:r>
            <a:r>
              <a:rPr lang="zh-CN" sz="20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，人脸识别成功进入考试页面。</a:t>
            </a:r>
            <a:endParaRPr lang="zh-CN" sz="2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17340" y="1711325"/>
            <a:ext cx="2303780" cy="49479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32725" y="1712595"/>
            <a:ext cx="2486660" cy="4947920"/>
          </a:xfrm>
          <a:prstGeom prst="rect">
            <a:avLst/>
          </a:prstGeom>
        </p:spPr>
      </p:pic>
      <p:pic>
        <p:nvPicPr>
          <p:cNvPr id="3" name="图片 2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04190" y="1712595"/>
            <a:ext cx="2304000" cy="494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040" y="217083"/>
            <a:ext cx="3050831" cy="546983"/>
          </a:xfrm>
        </p:spPr>
        <p:txBody>
          <a:bodyPr/>
          <a:lstStyle/>
          <a:p>
            <a:r>
              <a:rPr lang="zh-CN" altLang="en-US" sz="2000" dirty="0"/>
              <a:t>手机</a:t>
            </a:r>
            <a:r>
              <a:rPr lang="en-US" altLang="zh-CN" sz="2000" dirty="0"/>
              <a:t>APP-</a:t>
            </a:r>
            <a:r>
              <a:rPr lang="zh-CN" altLang="en-US" sz="2000" dirty="0"/>
              <a:t>综合测评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329565" y="1040130"/>
            <a:ext cx="1142746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进入考试</a:t>
            </a:r>
            <a:r>
              <a:rPr lang="zh-CN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</a:t>
            </a:r>
            <a:r>
              <a:rPr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下方有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分钟倒计时，中途退出计时也在进行中，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倒计时结束后无法再作答，</a:t>
            </a:r>
            <a:r>
              <a:rPr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右上角可查看答题卡和提交试卷。提交试卷后</a:t>
            </a:r>
            <a:r>
              <a:rPr sz="20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不可查看试卷对错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sz="20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2225" y="1746250"/>
            <a:ext cx="2399030" cy="4979035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5166360" y="1746885"/>
            <a:ext cx="2397600" cy="497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040" y="217083"/>
            <a:ext cx="3050831" cy="546983"/>
          </a:xfrm>
        </p:spPr>
        <p:txBody>
          <a:bodyPr/>
          <a:lstStyle/>
          <a:p>
            <a:r>
              <a:rPr lang="zh-CN" altLang="en-US" sz="2000" dirty="0"/>
              <a:t>手机</a:t>
            </a:r>
            <a:r>
              <a:rPr lang="en-US" altLang="zh-CN" sz="2000" dirty="0"/>
              <a:t>APP-</a:t>
            </a:r>
            <a:r>
              <a:rPr lang="zh-CN" altLang="en-US" sz="2000" dirty="0"/>
              <a:t>综合测评</a:t>
            </a:r>
            <a:endParaRPr lang="zh-CN" altLang="en-US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320675" y="1151890"/>
            <a:ext cx="107492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在考试时间内（60分钟）都能从“考试记录”按钮，在打开的页面选择“继续考试”，重复答题</a:t>
            </a:r>
            <a:r>
              <a:rPr lang="zh-CN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取三套试卷中最高分作为成绩。</a:t>
            </a:r>
            <a:endParaRPr sz="20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2134870"/>
            <a:ext cx="3323590" cy="326517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6094095" y="2134870"/>
            <a:ext cx="3265200" cy="3288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040" y="217083"/>
            <a:ext cx="3050831" cy="546983"/>
          </a:xfrm>
        </p:spPr>
        <p:txBody>
          <a:bodyPr/>
          <a:lstStyle/>
          <a:p>
            <a:r>
              <a:rPr lang="zh-CN" altLang="en-US" sz="2000" dirty="0"/>
              <a:t>手机</a:t>
            </a:r>
            <a:r>
              <a:rPr lang="en-US" altLang="zh-CN" sz="2000" dirty="0"/>
              <a:t>APP-</a:t>
            </a:r>
            <a:r>
              <a:rPr lang="zh-CN" altLang="en-US" sz="2000" dirty="0"/>
              <a:t>综合测评</a:t>
            </a:r>
            <a:endParaRPr lang="zh-CN" altLang="en-US" sz="2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79070" y="1093470"/>
            <a:ext cx="11887200" cy="56426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179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注意：</a:t>
            </a:r>
            <a:endParaRPr lang="zh-CN" altLang="en-US" sz="179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79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179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人脸识别通过才能进入考试，每门课程有</a:t>
            </a:r>
            <a:r>
              <a:rPr lang="zh-CN" altLang="en-US" sz="1795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三次考试机会</a:t>
            </a:r>
            <a:r>
              <a:rPr lang="zh-CN" altLang="en-US" sz="179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（对应</a:t>
            </a:r>
            <a:r>
              <a:rPr lang="en-US" altLang="zh-CN" sz="179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79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套不同试卷，建议分开使用）；</a:t>
            </a:r>
            <a:endParaRPr lang="zh-CN" altLang="en-US" sz="179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79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79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179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每次考试机会（即每套试卷）</a:t>
            </a:r>
            <a:r>
              <a:rPr lang="zh-CN" altLang="en-US" sz="1795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有效期</a:t>
            </a:r>
            <a:r>
              <a:rPr lang="en-US" altLang="zh-CN" sz="1795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1795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r>
              <a:rPr lang="zh-CN" altLang="en-US" sz="179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（倒计时</a:t>
            </a:r>
            <a:r>
              <a:rPr lang="en-US" altLang="zh-CN" sz="179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zh-CN" sz="179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79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分钟），</a:t>
            </a:r>
            <a:r>
              <a:rPr lang="zh-CN" altLang="en-US" sz="1795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倒计时结束后无法再作答</a:t>
            </a:r>
            <a:r>
              <a:rPr lang="zh-CN" altLang="en-US" sz="179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179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79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79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179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每套试卷有效期</a:t>
            </a:r>
            <a:r>
              <a:rPr lang="en-US" altLang="zh-CN" sz="179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179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分钟内可</a:t>
            </a:r>
            <a:r>
              <a:rPr lang="zh-CN" altLang="en-US" sz="1795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不限次数从</a:t>
            </a:r>
            <a:r>
              <a:rPr lang="en-US" altLang="zh-CN" sz="1795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795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考试记录</a:t>
            </a:r>
            <a:r>
              <a:rPr lang="en-US" altLang="zh-CN" sz="1795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795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进入</a:t>
            </a:r>
            <a:r>
              <a:rPr lang="en-US" altLang="zh-CN" sz="1795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795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继续考试</a:t>
            </a:r>
            <a:r>
              <a:rPr lang="en-US" altLang="zh-CN" sz="1795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795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修改作答，直至取得理想分数。</a:t>
            </a:r>
            <a:endParaRPr lang="zh-CN" altLang="en-US" sz="1795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179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79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179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取三套试卷中最高分作为成绩。</a:t>
            </a:r>
            <a:endParaRPr lang="zh-CN" altLang="en-US" sz="179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79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79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179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综合测评期间不能打开阶段测评。</a:t>
            </a:r>
            <a:endParaRPr lang="zh-CN" altLang="en-US" sz="179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79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8250,&quot;width&quot;:20235}"/>
</p:tagLst>
</file>

<file path=ppt/tags/tag2.xml><?xml version="1.0" encoding="utf-8"?>
<p:tagLst xmlns:p="http://schemas.openxmlformats.org/presentationml/2006/main">
  <p:tag name="KSO_WM_UNIT_PLACING_PICTURE_USER_VIEWPORT" val="{&quot;height&quot;:8250,&quot;width&quot;:20235}"/>
</p:tagLst>
</file>

<file path=ppt/tags/tag3.xml><?xml version="1.0" encoding="utf-8"?>
<p:tagLst xmlns:p="http://schemas.openxmlformats.org/presentationml/2006/main">
  <p:tag name="KSO_WM_UNIT_PLACING_PICTURE_USER_VIEWPORT" val="{&quot;height&quot;:3517,&quot;width&quot;:4387}"/>
</p:tagLst>
</file>

<file path=ppt/tags/tag4.xml><?xml version="1.0" encoding="utf-8"?>
<p:tagLst xmlns:p="http://schemas.openxmlformats.org/presentationml/2006/main">
  <p:tag name="KSO_WM_UNIT_PLACING_PICTURE_USER_VIEWPORT" val="{&quot;height&quot;:7792,&quot;width&quot;:3628}"/>
</p:tagLst>
</file>

<file path=ppt/tags/tag5.xml><?xml version="1.0" encoding="utf-8"?>
<p:tagLst xmlns:p="http://schemas.openxmlformats.org/presentationml/2006/main">
  <p:tag name="KSO_WM_UNIT_PLACING_PICTURE_USER_VIEWPORT" val="{&quot;height&quot;:7792,&quot;width&quot;:3916}"/>
</p:tagLst>
</file>

<file path=ppt/tags/tag6.xml><?xml version="1.0" encoding="utf-8"?>
<p:tagLst xmlns:p="http://schemas.openxmlformats.org/presentationml/2006/main">
  <p:tag name="KSO_WM_BEAUTIFY_FLAG" val=""/>
  <p:tag name="KSO_WM_UNIT_PLACING_PICTURE_USER_VIEWPORT" val="{&quot;height&quot;:8376,&quot;width&quot;:4455}"/>
</p:tagLst>
</file>

<file path=ppt/tags/tag7.xml><?xml version="1.0" encoding="utf-8"?>
<p:tagLst xmlns:p="http://schemas.openxmlformats.org/presentationml/2006/main">
  <p:tag name="KSO_WPP_MARK_KEY" val="166f3167-8562-403c-9638-7c8ac2f092e7"/>
  <p:tag name="COMMONDATA" val="eyJoZGlkIjoiZjBmODNlNTk2ZmQ2YWEzMmU5Zjk0OGQ3YWQ4NjY0MDQifQ==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</Words>
  <Application>WPS 演示</Application>
  <PresentationFormat>自定义</PresentationFormat>
  <Paragraphs>49</Paragraphs>
  <Slides>9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迷你简汉真广标</vt:lpstr>
      <vt:lpstr>Impact</vt:lpstr>
      <vt:lpstr>微软雅黑</vt:lpstr>
      <vt:lpstr>Arial Unicode MS</vt:lpstr>
      <vt:lpstr>Calibri Light</vt:lpstr>
      <vt:lpstr>Calibri</vt:lpstr>
      <vt:lpstr>2_Office 主题</vt:lpstr>
      <vt:lpstr>1_Office 主题</vt:lpstr>
      <vt:lpstr>PowerPoint 演示文稿</vt:lpstr>
      <vt:lpstr>电脑网页-登陆网址</vt:lpstr>
      <vt:lpstr>手机APP-下载安装</vt:lpstr>
      <vt:lpstr>PowerPoint 演示文稿</vt:lpstr>
      <vt:lpstr>手机APP-登录</vt:lpstr>
      <vt:lpstr>手机APP-综合测评</vt:lpstr>
      <vt:lpstr>手机APP-综合测评</vt:lpstr>
      <vt:lpstr>手机APP-综合测评</vt:lpstr>
      <vt:lpstr>手机APP-综合测评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杜鹏亮</dc:creator>
  <cp:lastModifiedBy>林绮佳</cp:lastModifiedBy>
  <cp:revision>353</cp:revision>
  <dcterms:created xsi:type="dcterms:W3CDTF">2014-10-31T09:28:00Z</dcterms:created>
  <dcterms:modified xsi:type="dcterms:W3CDTF">2023-09-26T08:12:17Z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E5ECBAD03DD64178B7654F5AA62C5B98_13</vt:lpwstr>
  </property>
</Properties>
</file>